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9" r:id="rId1"/>
    <p:sldMasterId id="2147483853" r:id="rId2"/>
    <p:sldMasterId id="2147483865" r:id="rId3"/>
    <p:sldMasterId id="2147483877" r:id="rId4"/>
  </p:sldMasterIdLst>
  <p:notesMasterIdLst>
    <p:notesMasterId r:id="rId15"/>
  </p:notesMasterIdLst>
  <p:sldIdLst>
    <p:sldId id="319" r:id="rId5"/>
    <p:sldId id="340" r:id="rId6"/>
    <p:sldId id="339" r:id="rId7"/>
    <p:sldId id="344" r:id="rId8"/>
    <p:sldId id="345" r:id="rId9"/>
    <p:sldId id="346" r:id="rId10"/>
    <p:sldId id="347" r:id="rId11"/>
    <p:sldId id="348" r:id="rId12"/>
    <p:sldId id="349" r:id="rId13"/>
    <p:sldId id="324" r:id="rId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56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03F609C-703D-450E-92D1-C9335027CE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74282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Today we will discuss about the Modeling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54EA00-3FE7-45BB-8861-608A115B0E7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59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47E64-3EE4-4A5E-834A-9AAFE578F597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CE101 Lec2: Conics and Curves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237F3A-BB05-4587-9A37-8B5E8F8C248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36746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B041BB-6890-44D5-95FB-FA671C0676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146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7453F-B976-4434-8A58-2778788733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271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AFDA4E-B769-425B-B80F-4EDD350D07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695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9F4943-61CF-4770-88B1-AB31F7D70C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862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6D6B3B-93B0-416D-BBA3-F30EC3F7E5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8013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06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2pPr>
              <a:defRPr b="0"/>
            </a:lvl2pPr>
            <a:lvl3pPr>
              <a:defRPr b="1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18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77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270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6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477054"/>
          </a:xfrm>
        </p:spPr>
        <p:txBody>
          <a:bodyPr>
            <a:spAutoFit/>
          </a:bodyPr>
          <a:lstStyle>
            <a:lvl1pPr algn="ctr">
              <a:defRPr sz="2800" b="1" u="sng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>
          <a:xfrm>
            <a:off x="228600" y="228600"/>
            <a:ext cx="1828800" cy="365125"/>
          </a:xfrm>
        </p:spPr>
        <p:txBody>
          <a:bodyPr anchor="ctr" anchorCtr="0"/>
          <a:lstStyle>
            <a:lvl1pPr algn="ctr">
              <a:defRPr sz="2400" b="1" i="1">
                <a:solidFill>
                  <a:schemeClr val="tx1"/>
                </a:solidFill>
                <a:latin typeface="Monotype Corsiva" pitchFamily="66" charset="0"/>
                <a:cs typeface="Times New Roman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2F53F-7AE5-4973-B54E-2DB46515C0B3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1981200" y="228600"/>
            <a:ext cx="5562600" cy="369888"/>
          </a:xfrm>
        </p:spPr>
        <p:txBody>
          <a:bodyPr wrap="square" anchor="ctr" anchorCtr="0">
            <a:spAutoFit/>
          </a:bodyPr>
          <a:lstStyle>
            <a:lvl1pPr algn="ctr" fontAlgn="base">
              <a:spcBef>
                <a:spcPct val="0"/>
              </a:spcBef>
              <a:spcAft>
                <a:spcPct val="0"/>
              </a:spcAft>
              <a:defRPr sz="2400" b="1" dirty="0" smtClean="0">
                <a:solidFill>
                  <a:schemeClr val="tx1"/>
                </a:solidFill>
                <a:latin typeface="Monotype Corsiva" pitchFamily="66" charset="0"/>
                <a:cs typeface="Times New Roman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7772400" y="244475"/>
            <a:ext cx="914400" cy="365125"/>
          </a:xfrm>
        </p:spPr>
        <p:txBody>
          <a:bodyPr anchor="ctr" anchorCtr="0"/>
          <a:lstStyle>
            <a:lvl1pPr algn="ctr">
              <a:defRPr sz="2400" b="1">
                <a:solidFill>
                  <a:schemeClr val="tx1"/>
                </a:solidFill>
                <a:latin typeface="Monotype Corsiva" pitchFamily="66" charset="0"/>
                <a:cs typeface="Times New Roman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046714"/>
          </a:xfrm>
        </p:spPr>
        <p:txBody>
          <a:bodyPr>
            <a:spAutoFit/>
          </a:bodyPr>
          <a:lstStyle>
            <a:lvl1pPr algn="just">
              <a:spcBef>
                <a:spcPts val="600"/>
              </a:spcBef>
              <a:spcAft>
                <a:spcPts val="300"/>
              </a:spcAft>
              <a:buClrTx/>
              <a:buSzPct val="80000"/>
              <a:defRPr sz="2400">
                <a:latin typeface="Times New Roman" pitchFamily="18" charset="0"/>
                <a:cs typeface="Times New Roman" pitchFamily="18" charset="0"/>
              </a:defRPr>
            </a:lvl1pPr>
            <a:lvl2pPr algn="just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Font typeface="Wingdings" pitchFamily="2" charset="2"/>
              <a:buChar char="v"/>
              <a:defRPr sz="2000" i="0">
                <a:latin typeface="Times New Roman" pitchFamily="18" charset="0"/>
                <a:cs typeface="Times New Roman" pitchFamily="18" charset="0"/>
              </a:defRPr>
            </a:lvl2pPr>
            <a:lvl3pPr algn="just"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itchFamily="2" charset="2"/>
              <a:buChar char="§"/>
              <a:defRPr sz="1800">
                <a:latin typeface="Times New Roman" pitchFamily="18" charset="0"/>
                <a:cs typeface="Times New Roman" pitchFamily="18" charset="0"/>
              </a:defRPr>
            </a:lvl3pPr>
            <a:lvl4pPr algn="just">
              <a:spcBef>
                <a:spcPts val="600"/>
              </a:spcBef>
              <a:spcAft>
                <a:spcPts val="300"/>
              </a:spcAft>
              <a:buClrTx/>
              <a:defRPr sz="1600"/>
            </a:lvl4pPr>
            <a:lvl5pPr algn="just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Font typeface="Wingdings" pitchFamily="2" charset="2"/>
              <a:buChar char="Ø"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5068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64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23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267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66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114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498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323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654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26651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50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1B06D-4784-4CAA-82F2-A97A05E6B819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CE101 Lec2: Conics and Curves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2E46E4-BA92-427D-A35F-E0F3BAA969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4079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110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384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1567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4202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0753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06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2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06D33D-C0A1-4331-8901-C1E2F61EAA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091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99CDCC-8611-4C8A-8A39-BA848CE7FA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886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591CF3-3D07-463C-97E3-211EFEC9F1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257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86ACE6-BABA-4B60-8EF0-A819A1F591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490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79FBE-51CB-47B7-A233-39B1FE58CE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677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C9E3A-7583-4AB9-8499-D1CF57D8AB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4267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638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638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0C6FA8-9FD2-4020-9B92-AAD957B8F554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CE101 Lec2: Conics and Curves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25A11F-53B3-45DC-85D0-8C2518F7BDF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grpSp>
        <p:nvGrpSpPr>
          <p:cNvPr id="16393" name="Group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0723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</p:sldLayoutIdLst>
  <p:transition/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DA4645D8-4300-428C-8ADB-123A7A2194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850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33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685800"/>
            <a:ext cx="8229600" cy="594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5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Garamond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Garamond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imes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bu_bar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7353300" y="203200"/>
            <a:ext cx="1828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r">
              <a:defRPr/>
            </a:pPr>
            <a:r>
              <a:rPr lang="en-US" sz="1000" b="1"/>
              <a:t>@ McGraw-Hill Education                                           </a:t>
            </a:r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76200" y="0"/>
            <a:ext cx="339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F703234-8BAB-4146-BF32-46273C7D2814}" type="slidenum">
              <a:rPr lang="en-US" altLang="en-US" sz="1000" b="1">
                <a:solidFill>
                  <a:schemeClr val="bg1"/>
                </a:solidFill>
              </a:rPr>
              <a:pPr eaLnBrk="1" hangingPunct="1"/>
              <a:t>‹#›</a:t>
            </a:fld>
            <a:endParaRPr lang="en-US" altLang="en-US" sz="1000" b="1">
              <a:solidFill>
                <a:schemeClr val="bg1"/>
              </a:solidFill>
            </a:endParaRPr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0" y="6591300"/>
            <a:ext cx="9144000" cy="274638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100000">
                <a:srgbClr val="FFB32B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i="1">
                <a:solidFill>
                  <a:schemeClr val="bg1"/>
                </a:solidFill>
                <a:cs typeface="Times New Roman" pitchFamily="18" charset="0"/>
              </a:rPr>
              <a:t>Engineering Drawing with an Introduction to AutoCAD”, Dhananjay A Jolhe, Tata McGraw Hill, Ed. 2008</a:t>
            </a:r>
            <a:r>
              <a:rPr lang="en-US" sz="110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2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72250" y="4733925"/>
            <a:ext cx="1581150" cy="15811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449" y="834747"/>
            <a:ext cx="8763000" cy="3508653"/>
          </a:xfr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CE101</a:t>
            </a:r>
            <a:br>
              <a:rPr lang="en-US" sz="4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 Drawing</a:t>
            </a:r>
            <a:br>
              <a:rPr lang="en-US" sz="4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Lec7: </a:t>
            </a:r>
            <a:r>
              <a:rPr lang="en-IN" sz="4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of Solids</a:t>
            </a:r>
            <a: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8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3400" y="5518404"/>
            <a:ext cx="594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Arial" panose="020B0604020202020204" pitchFamily="34" charset="0"/>
              </a:rPr>
              <a:t>Indian Institute of Technology Guwahati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260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477838"/>
          </a:xfrm>
        </p:spPr>
        <p:txBody>
          <a:bodyPr/>
          <a:lstStyle/>
          <a:p>
            <a:endParaRPr lang="en-US" altLang="en-US" smtClean="0"/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816100"/>
          </a:xfrm>
        </p:spPr>
        <p:txBody>
          <a:bodyPr/>
          <a:lstStyle/>
          <a:p>
            <a:endParaRPr lang="en-US" altLang="en-US" smtClean="0"/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617220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505200" y="3810000"/>
            <a:ext cx="5867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Thank You for Patient Hearing</a:t>
            </a:r>
          </a:p>
        </p:txBody>
      </p:sp>
    </p:spTree>
    <p:extLst>
      <p:ext uri="{BB962C8B-B14F-4D97-AF65-F5344CB8AC3E}">
        <p14:creationId xmlns:p14="http://schemas.microsoft.com/office/powerpoint/2010/main" val="34193108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85185E-6 C 0.06511 -0.05139 0.13038 -0.10278 0.10365 -0.14514 C 0.07708 -0.1875 -0.11232 -0.20741 -0.15972 -0.25324 C -0.20712 -0.29908 -0.19444 -0.35972 -0.18177 -0.42037 " pathEditMode="relative" rAng="0" ptsTypes="aa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0" y="-2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FEW TYPICAL </a:t>
            </a:r>
            <a:r>
              <a:rPr lang="en-US" dirty="0" smtClean="0"/>
              <a:t>EXAMPLES Part II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(QUESTION NOT PROVIDED)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04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8480524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70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721"/>
          <a:stretch>
            <a:fillRect/>
          </a:stretch>
        </p:blipFill>
        <p:spPr bwMode="auto">
          <a:xfrm>
            <a:off x="0" y="1371600"/>
            <a:ext cx="886833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6"/>
          <p:cNvSpPr>
            <a:spLocks noChangeArrowheads="1"/>
          </p:cNvSpPr>
          <p:nvPr/>
        </p:nvSpPr>
        <p:spPr bwMode="auto">
          <a:xfrm>
            <a:off x="1752600" y="152400"/>
            <a:ext cx="564250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section planes acting simultaneously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(AIP and Vertical section plane)</a:t>
            </a:r>
            <a:endParaRPr lang="en-US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15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1245"/>
            <a:ext cx="7315200" cy="6733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11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308"/>
            <a:ext cx="7543800" cy="674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79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0"/>
          <a:stretch>
            <a:fillRect/>
          </a:stretch>
        </p:blipFill>
        <p:spPr bwMode="auto">
          <a:xfrm>
            <a:off x="152400" y="1371600"/>
            <a:ext cx="8904196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265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0"/>
          <a:stretch>
            <a:fillRect/>
          </a:stretch>
        </p:blipFill>
        <p:spPr bwMode="auto">
          <a:xfrm>
            <a:off x="609600" y="152400"/>
            <a:ext cx="7848600" cy="667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66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1"/>
          <a:stretch>
            <a:fillRect/>
          </a:stretch>
        </p:blipFill>
        <p:spPr bwMode="auto">
          <a:xfrm>
            <a:off x="152400" y="228599"/>
            <a:ext cx="8915400" cy="653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041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Custom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00"/>
      </a:hlink>
      <a:folHlink>
        <a:srgbClr val="000000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>
        <a:ln w="38100">
          <a:solidFill>
            <a:srgbClr val="0033CC"/>
          </a:solidFill>
          <a:prstDash val="solid"/>
          <a:headEnd type="none" w="med" len="med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tx1"/>
          </a:solidFill>
          <a:prstDash val="solid"/>
          <a:headEnd type="none" w="med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defRPr sz="1400" smtClean="0">
            <a:latin typeface="Times New Roman" pitchFamily="18" charset="0"/>
            <a:cs typeface="Times New Roman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42</Words>
  <Application>Microsoft Office PowerPoint</Application>
  <PresentationFormat>On-screen Show (4:3)</PresentationFormat>
  <Paragraphs>13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Arial</vt:lpstr>
      <vt:lpstr>Calibri</vt:lpstr>
      <vt:lpstr>Franklin Gothic Book</vt:lpstr>
      <vt:lpstr>Franklin Gothic Medium</vt:lpstr>
      <vt:lpstr>Garamond</vt:lpstr>
      <vt:lpstr>Monotype Corsiva</vt:lpstr>
      <vt:lpstr>Times</vt:lpstr>
      <vt:lpstr>Times New Roman</vt:lpstr>
      <vt:lpstr>Wingdings</vt:lpstr>
      <vt:lpstr>Wingdings 2</vt:lpstr>
      <vt:lpstr>Flow</vt:lpstr>
      <vt:lpstr>1_Default Design</vt:lpstr>
      <vt:lpstr>1_Office Theme</vt:lpstr>
      <vt:lpstr>2_Default Design</vt:lpstr>
      <vt:lpstr>CE101  Engineering Drawing  Lec7: Section of Solids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Bimk</dc:creator>
  <cp:lastModifiedBy>Arindam Dey</cp:lastModifiedBy>
  <cp:revision>87</cp:revision>
  <dcterms:created xsi:type="dcterms:W3CDTF">2016-09-05T15:56:48Z</dcterms:created>
  <dcterms:modified xsi:type="dcterms:W3CDTF">2019-09-26T14:01:46Z</dcterms:modified>
</cp:coreProperties>
</file>